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"/>
      <p:regular r:id="rId15"/>
    </p:embeddedFont>
    <p:embeddedFont>
      <p:font typeface="Platypi"/>
      <p:regular r:id="rId16"/>
    </p:embeddedFont>
    <p:embeddedFont>
      <p:font typeface="Platypi"/>
      <p:regular r:id="rId17"/>
    </p:embeddedFont>
    <p:embeddedFont>
      <p:font typeface="Platypi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351723"/>
            <a:ext cx="4869061" cy="35260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127522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Dynamic Pricing Strategy for Uber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437" y="3627120"/>
            <a:ext cx="7415927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Dynamic pricing is a data-driven approach to fare optimization that empowers Uber to deliver better business outcomes. By leveraging real-time market insights, Uber can adapt pricing to meet ever-changing demand and driver availability, leading to a win-win scenario for both riders and drivers. This presentation will explore the why, how, and benefits of dynamic pricing, ultimately demonstrating its value to Uber's success.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437" y="668857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057" y="6696194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716" y="6670119"/>
            <a:ext cx="320004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by Praveen Yarramalla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259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848" y="269200"/>
            <a:ext cx="2968704" cy="21541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3904" y="3285887"/>
            <a:ext cx="7891343" cy="67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The Need for Dynamic Pricing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53904" y="4524256"/>
            <a:ext cx="484584" cy="48458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6" name="Text 2"/>
          <p:cNvSpPr/>
          <p:nvPr/>
        </p:nvSpPr>
        <p:spPr>
          <a:xfrm>
            <a:off x="923568" y="4604980"/>
            <a:ext cx="145137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3"/>
          <p:cNvSpPr/>
          <p:nvPr/>
        </p:nvSpPr>
        <p:spPr>
          <a:xfrm>
            <a:off x="1453872" y="4524256"/>
            <a:ext cx="2692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Current Fares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1453872" y="4990028"/>
            <a:ext cx="575369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Uber's current system only considers ride duration, which doesn't account for fluctuating market conditions.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7422952" y="4524256"/>
            <a:ext cx="484584" cy="48458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0" name="Text 6"/>
          <p:cNvSpPr/>
          <p:nvPr/>
        </p:nvSpPr>
        <p:spPr>
          <a:xfrm>
            <a:off x="7560826" y="4604980"/>
            <a:ext cx="208717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8122920" y="4524256"/>
            <a:ext cx="271093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Demand Fluctuation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8122920" y="4990028"/>
            <a:ext cx="5753695" cy="689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Demand and driver availability change throughout the day, affecting customer experience and profitability.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53904" y="6136838"/>
            <a:ext cx="484584" cy="48458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4" name="Text 10"/>
          <p:cNvSpPr/>
          <p:nvPr/>
        </p:nvSpPr>
        <p:spPr>
          <a:xfrm>
            <a:off x="895350" y="6217563"/>
            <a:ext cx="201573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1"/>
          <p:cNvSpPr/>
          <p:nvPr/>
        </p:nvSpPr>
        <p:spPr>
          <a:xfrm>
            <a:off x="1453872" y="6136838"/>
            <a:ext cx="296394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Real-Time Adjustment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1453872" y="6602611"/>
            <a:ext cx="575369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dynamic pricing strategy ensures fares adjust based on real-time conditions, optimizing revenue and customer satisfaction.</a:t>
            </a:r>
            <a:endParaRPr lang="en-US" sz="1650" dirty="0"/>
          </a:p>
        </p:txBody>
      </p:sp>
      <p:sp>
        <p:nvSpPr>
          <p:cNvPr id="17" name="Shape 13"/>
          <p:cNvSpPr/>
          <p:nvPr/>
        </p:nvSpPr>
        <p:spPr>
          <a:xfrm>
            <a:off x="7422952" y="6136838"/>
            <a:ext cx="484584" cy="48458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8" name="Text 14"/>
          <p:cNvSpPr/>
          <p:nvPr/>
        </p:nvSpPr>
        <p:spPr>
          <a:xfrm>
            <a:off x="7557611" y="6217563"/>
            <a:ext cx="215146" cy="323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8122920" y="6136838"/>
            <a:ext cx="2692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Fair Pricing</a:t>
            </a:r>
            <a:endParaRPr lang="en-US" sz="2100" dirty="0"/>
          </a:p>
        </p:txBody>
      </p:sp>
      <p:sp>
        <p:nvSpPr>
          <p:cNvPr id="20" name="Text 16"/>
          <p:cNvSpPr/>
          <p:nvPr/>
        </p:nvSpPr>
        <p:spPr>
          <a:xfrm>
            <a:off x="8122920" y="6602611"/>
            <a:ext cx="5753695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dynamic pricing model ensures Uber can adjust fares based on real-time conditions, optimizing revenue and customer satisfaction.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12607"/>
            <a:ext cx="870477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How Dynamic Pricing Works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012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Current Situation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3833813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Uber uses a fixed fare system based solely on ride duration, resulting in inconsistent pricing for riders and drivers.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201233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Dynamic Pricing Approach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195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 dynamic pricing approach leverages real-time data to adjust fares based on demand, driver availability, time of day, and other relevant factors.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20123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Benefits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3833813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This approach aligns prices with market demand, ensures riders pay fair prices, and helps drivers earn more during peak hours.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252305"/>
            <a:ext cx="4869061" cy="37248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8806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Key Data Points Considered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3601403"/>
            <a:ext cx="7415927" cy="2940129"/>
          </a:xfrm>
          <a:prstGeom prst="roundRect">
            <a:avLst>
              <a:gd name="adj" fmla="val 126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3616643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927" y="3772376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Number of Riders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3591997" y="3772376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Number of Drivers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053257" y="3772376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Location and Time</a:t>
            </a:r>
            <a:endParaRPr lang="en-US" sz="1900" dirty="0"/>
          </a:p>
        </p:txBody>
      </p:sp>
      <p:sp>
        <p:nvSpPr>
          <p:cNvPr id="10" name="Shape 6"/>
          <p:cNvSpPr/>
          <p:nvPr/>
        </p:nvSpPr>
        <p:spPr>
          <a:xfrm>
            <a:off x="879277" y="4718209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26927" y="48739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Type of Ride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3591997" y="4873943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Customer Loyalty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6053257" y="487394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Ride Duration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879277" y="5424726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126927" y="558045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Historical Prices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3591997" y="5580459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Weather Conditions</a:t>
            </a:r>
            <a:endParaRPr lang="en-US" sz="1900" dirty="0"/>
          </a:p>
        </p:txBody>
      </p:sp>
      <p:sp>
        <p:nvSpPr>
          <p:cNvPr id="17" name="Text 13"/>
          <p:cNvSpPr/>
          <p:nvPr/>
        </p:nvSpPr>
        <p:spPr>
          <a:xfrm>
            <a:off x="6053257" y="558045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Special Events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511" y="2331839"/>
            <a:ext cx="4935260" cy="35658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1644" y="950000"/>
            <a:ext cx="7551777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Benefits of Dynamic Pricing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771644" y="1969651"/>
            <a:ext cx="7600712" cy="1623060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6" name="Text 2"/>
          <p:cNvSpPr/>
          <p:nvPr/>
        </p:nvSpPr>
        <p:spPr>
          <a:xfrm>
            <a:off x="992029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Riders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992029" y="2666762"/>
            <a:ext cx="715994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Fair pricing, especially during low-demand times, and the ability to choose based on urgency.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71644" y="3813096"/>
            <a:ext cx="7600712" cy="1623060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9" name="Text 5"/>
          <p:cNvSpPr/>
          <p:nvPr/>
        </p:nvSpPr>
        <p:spPr>
          <a:xfrm>
            <a:off x="992029" y="4033480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Drivers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92029" y="4510207"/>
            <a:ext cx="715994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earnings during peak hours and greater flexibility, allowing them to adjust their work schedule based on demand.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71644" y="5656540"/>
            <a:ext cx="7600712" cy="1623060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2" name="Text 8"/>
          <p:cNvSpPr/>
          <p:nvPr/>
        </p:nvSpPr>
        <p:spPr>
          <a:xfrm>
            <a:off x="992029" y="587692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Uber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992029" y="6353651"/>
            <a:ext cx="7159943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Improved revenue, optimized pricing based on real-time market conditions, and better customer retention through fairer pricing.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393" y="2336959"/>
            <a:ext cx="4915614" cy="35556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8909" y="737949"/>
            <a:ext cx="5707142" cy="713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Real-World Impact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09" y="1793677"/>
            <a:ext cx="1141333" cy="18261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82666" y="2021919"/>
            <a:ext cx="3116699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Increased Profitability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2282666" y="2515553"/>
            <a:ext cx="6062424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Dynamic pricing helps Uber maximize revenue by adjusting fares based on real-time market needs.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09" y="3619857"/>
            <a:ext cx="1141333" cy="20456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82666" y="3848100"/>
            <a:ext cx="2853571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Case Example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2282666" y="4341733"/>
            <a:ext cx="6062424" cy="109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When demand outstrips supply, such as during rush hour, prices increase to ensure availability for those who need rides most.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09" y="5665470"/>
            <a:ext cx="1141333" cy="182618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82666" y="5893713"/>
            <a:ext cx="4553903" cy="356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Improved Customer Satisfaction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2282666" y="6387346"/>
            <a:ext cx="6062424" cy="730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Riders benefit from fairer pricing, especially during low-demand times, while drivers earn more during peak hours.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5" y="2327315"/>
            <a:ext cx="4936450" cy="357485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6377" y="781169"/>
            <a:ext cx="6578203" cy="687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Implementation Process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571059" y="1798439"/>
            <a:ext cx="30480" cy="5649873"/>
          </a:xfrm>
          <a:prstGeom prst="roundRect">
            <a:avLst>
              <a:gd name="adj" fmla="val 108267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6803291" y="2278023"/>
            <a:ext cx="769977" cy="30480"/>
          </a:xfrm>
          <a:prstGeom prst="roundRect">
            <a:avLst>
              <a:gd name="adj" fmla="val 108267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6338828" y="2045851"/>
            <a:ext cx="494943" cy="49494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8" name="Text 4"/>
          <p:cNvSpPr/>
          <p:nvPr/>
        </p:nvSpPr>
        <p:spPr>
          <a:xfrm>
            <a:off x="6512183" y="2128242"/>
            <a:ext cx="14823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7796212" y="2018348"/>
            <a:ext cx="2989540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Phase 1: Data Analysis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7796212" y="2494002"/>
            <a:ext cx="606421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Analyze historical ride data to identify trends and patterns in demand, driver availability, and pricing.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803291" y="4117300"/>
            <a:ext cx="769977" cy="30480"/>
          </a:xfrm>
          <a:prstGeom prst="roundRect">
            <a:avLst>
              <a:gd name="adj" fmla="val 108267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6338828" y="3885128"/>
            <a:ext cx="494943" cy="49494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9"/>
          <p:cNvSpPr/>
          <p:nvPr/>
        </p:nvSpPr>
        <p:spPr>
          <a:xfrm>
            <a:off x="6479679" y="3967520"/>
            <a:ext cx="21324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7796212" y="3857625"/>
            <a:ext cx="389203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Phase 2: Model Development</a:t>
            </a:r>
            <a:endParaRPr lang="en-US" sz="2150" dirty="0"/>
          </a:p>
        </p:txBody>
      </p:sp>
      <p:sp>
        <p:nvSpPr>
          <p:cNvPr id="15" name="Text 11"/>
          <p:cNvSpPr/>
          <p:nvPr/>
        </p:nvSpPr>
        <p:spPr>
          <a:xfrm>
            <a:off x="7796212" y="4333280"/>
            <a:ext cx="606421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Develop a dynamic pricing model that utilizes real-time data to calculate optimal fares based on market conditions.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6803291" y="5956578"/>
            <a:ext cx="769977" cy="30480"/>
          </a:xfrm>
          <a:prstGeom prst="roundRect">
            <a:avLst>
              <a:gd name="adj" fmla="val 108267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6338828" y="5724406"/>
            <a:ext cx="494943" cy="494943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8" name="Text 14"/>
          <p:cNvSpPr/>
          <p:nvPr/>
        </p:nvSpPr>
        <p:spPr>
          <a:xfrm>
            <a:off x="6483251" y="5806797"/>
            <a:ext cx="20597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5"/>
          <p:cNvSpPr/>
          <p:nvPr/>
        </p:nvSpPr>
        <p:spPr>
          <a:xfrm>
            <a:off x="7796212" y="5696903"/>
            <a:ext cx="407955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Phase 3: Pilot Implementation</a:t>
            </a:r>
            <a:endParaRPr lang="en-US" sz="2150" dirty="0"/>
          </a:p>
        </p:txBody>
      </p:sp>
      <p:sp>
        <p:nvSpPr>
          <p:cNvPr id="20" name="Text 16"/>
          <p:cNvSpPr/>
          <p:nvPr/>
        </p:nvSpPr>
        <p:spPr>
          <a:xfrm>
            <a:off x="7796212" y="6172557"/>
            <a:ext cx="6064210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Roll out the dynamic pricing model in a pilot city to measure its impact on revenue, customer satisfaction, and driver earnings.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83" y="2275642"/>
            <a:ext cx="5004435" cy="36783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4370" y="530304"/>
            <a:ext cx="4817507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01B18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The Road Ahead</a:t>
            </a:r>
            <a:endParaRPr lang="en-US" sz="37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1421368"/>
            <a:ext cx="481727" cy="48172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4370" y="2095738"/>
            <a:ext cx="308193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Data-Driven Optimization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74370" y="2512338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Continuously monitor and analyze data to refine the dynamic pricing model and ensure it delivers optimal results.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3706654"/>
            <a:ext cx="481727" cy="48172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74370" y="4381024"/>
            <a:ext cx="305681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Expansion to Other Cities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74370" y="47976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Expand the implementation of dynamic pricing to other cities based on the pilot program's success and the specific needs of each market.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5991939"/>
            <a:ext cx="481727" cy="48172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4370" y="6666309"/>
            <a:ext cx="270379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04C49"/>
                </a:solidFill>
                <a:latin typeface="Platypi" pitchFamily="34" charset="0"/>
                <a:ea typeface="Platypi" pitchFamily="34" charset="-122"/>
                <a:cs typeface="Platypi" pitchFamily="34" charset="-120"/>
              </a:rPr>
              <a:t>Customer Engagement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74370" y="7082909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Communicate the benefits of dynamic pricing to riders and drivers, fostering understanding and building trust in the new system.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2024-09-23T07:14:48Z</dcterms:created>
  <dcterms:modified xsi:type="dcterms:W3CDTF">2024-09-23T07:14:48Z</dcterms:modified>
</cp:coreProperties>
</file>